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53C1"/>
    <a:srgbClr val="0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94CA7F-7A45-1016-3460-4F0A90165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992FD0-E94B-3738-3886-4CC1E61CED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ED8729-9CEE-07E8-CAEE-F3FAA9D23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C2F01E-DE15-50D5-9317-98F85A82E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4A93AC-E6B7-1E35-26F4-3ED1DBA63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11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9769BC-9665-A6BB-268A-E239F96E7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879D894-C6B6-1F13-4D30-5B0361B09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488330-80E1-230D-B870-185A72B8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C586AC-3B34-1B83-EBEB-7E50A9D8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861DA1-7104-BA57-D14B-D92A35D49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92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A153C0C-7712-27CC-857A-850A7D46F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80B1F6-E443-4B74-FDC2-A9B6E5F16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94939D-DEA4-A466-599F-515A8F57E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8B354C-27E2-76BB-0D5A-57F27C9B4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334056-3B25-434D-769F-F25816D13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71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E5188C-DF54-AF84-DDC6-4ED130AD6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B3243D-95B1-1BB5-38EF-60C13D0D2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C53C1"/>
              </a:buClr>
              <a:buFont typeface="Wingdings" panose="05000000000000000000" pitchFamily="2" charset="2"/>
              <a:buChar char="§"/>
              <a:defRPr/>
            </a:lvl1pPr>
            <a:lvl2pPr>
              <a:buClr>
                <a:srgbClr val="0C53C1"/>
              </a:buClr>
              <a:buFont typeface="Wingdings" panose="05000000000000000000" pitchFamily="2" charset="2"/>
              <a:buChar char="§"/>
              <a:defRPr/>
            </a:lvl2pPr>
            <a:lvl3pPr>
              <a:buClr>
                <a:srgbClr val="0C53C1"/>
              </a:buClr>
              <a:buFont typeface="Wingdings" panose="05000000000000000000" pitchFamily="2" charset="2"/>
              <a:buChar char="§"/>
              <a:defRPr/>
            </a:lvl3pPr>
            <a:lvl4pPr>
              <a:buClr>
                <a:srgbClr val="0C53C1"/>
              </a:buClr>
              <a:buFont typeface="Wingdings" panose="05000000000000000000" pitchFamily="2" charset="2"/>
              <a:buChar char="§"/>
              <a:defRPr/>
            </a:lvl4pPr>
            <a:lvl5pPr>
              <a:buClr>
                <a:srgbClr val="0C53C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52BE6A-5FDA-F73E-1E62-1EC938B43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E9B447-EF99-052D-9AC7-119A2373B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165638-74B4-DAB2-E59A-A9F79DF7B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5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B12F45-51D9-5079-07F5-AE7E79EDD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9EEDA4-4B8C-953F-1138-A828892F8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E17C39-7810-C87B-FA1A-58132B492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D5079D-27D0-5EC2-AC40-C6F58B2C0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313018-6544-8ACE-BB8E-91009CC9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14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C31CEF-24B3-F221-2950-CF9D6392C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0478B5-51D7-8D40-044F-80A9F3DE86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BC48BF-8434-A22D-FE4E-8A031290B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07E293-31E7-CE09-5D6A-F69F484C2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A8BCFA-7E14-08B6-91B2-53EE9665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EE27CB-E9C6-69DC-7B30-F783979D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06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F2CBD-BDA1-5656-9046-4E4643398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6C14E1-374B-3C3D-E50E-E5A373E6E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C53C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0803DC-8488-0412-5076-2830A3525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C7167B-3EAE-968F-9FBD-D27333191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C53C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6F503F-9924-5D4D-2D53-48762575B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F6296A5-BB6E-CC15-5A37-2FBE5E13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248244-E63D-8ADA-FB9B-0CB0E17A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B87585E-1962-BAE1-A2A5-C5247F92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FFA91C-A66F-95A1-0CA8-68F7968B1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2A7AE1-E3E7-6309-452F-E3FCA93C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2AE56F-6FEF-EA11-816A-90795183C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9EB400-C7D9-5D9C-A956-47576DFC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0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9F0152-FBD4-FC76-970D-087C8328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EB6EB9-F20F-F530-628F-A8ACF6EA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D16607-B27B-660E-CEC5-B0E664814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87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8DEF0-ED3F-EB88-8CE1-3F747471B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8B6099-0970-419A-1A1F-F2884A5DD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5F0B63-5996-38BB-7850-1EDAABFB5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B16F33-6856-F1F7-0574-36B83BB67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66F0BB-852F-6644-08F7-71C46546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D07852-76B7-39FA-451E-68EC95E3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20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6B17C-D42C-B390-6AE3-12E0A3863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784EDA-CE46-2EC9-5313-F8DCB06AAD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489E9-3A17-853A-4F2C-F08789FF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8481F2-9508-C722-478E-04E727177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966031-8C0C-874D-C9A0-F0AEE1F6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BCEC44-836F-4C47-2AFA-959F76DC7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2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6E4A9FB-359F-9153-5EBE-9E7434C6A4A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70000" contrast="-70000"/>
            <a:alphaModFix amt="20000"/>
          </a:blip>
          <a:stretch>
            <a:fillRect/>
          </a:stretch>
        </p:blipFill>
        <p:spPr>
          <a:xfrm>
            <a:off x="-85222" y="2792293"/>
            <a:ext cx="4417990" cy="4134265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76ED069-2576-D079-B3EE-851DFDEAA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559"/>
          </a:xfrm>
          <a:prstGeom prst="roundRect">
            <a:avLst/>
          </a:prstGeom>
          <a:solidFill>
            <a:srgbClr val="0C7DE3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D43078-3C02-070A-0CD3-688FDCE51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15122"/>
            <a:ext cx="10515600" cy="4861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32241E-424B-88A6-CCD3-BEC274123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43276-8441-43CB-8673-8D0D06D4C8AD}" type="datetimeFigureOut">
              <a:rPr lang="fr-FR" smtClean="0"/>
              <a:t>29/11/2025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FFDA4A-98AA-A5E1-7C5F-BF6A0E963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8843B2-DADD-DF34-9870-B45628ED6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2D0F80-0363-42E1-8DA1-4C0DCF9EE38C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B40F25B-90A6-D6E1-B468-AEA48AC5E00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197694" y="6178912"/>
            <a:ext cx="384706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9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2EA02C-F128-A484-865B-D43FD90413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C70DA0-81CD-C2DF-6E17-EA6D5D74F1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943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Abadi</vt:lpstr>
      <vt:lpstr>Aptos</vt:lpstr>
      <vt:lpstr>Arial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Timothée Laisne</dc:creator>
  <cp:lastModifiedBy>Timothée Laisne</cp:lastModifiedBy>
  <cp:revision>3</cp:revision>
  <dcterms:created xsi:type="dcterms:W3CDTF">2025-11-29T12:55:51Z</dcterms:created>
  <dcterms:modified xsi:type="dcterms:W3CDTF">2025-11-29T13:24:31Z</dcterms:modified>
</cp:coreProperties>
</file>