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0DEEF"/>
          </a:solidFill>
        </a:fill>
      </a:tcStyle>
    </a:wholeTbl>
    <a:band2H>
      <a:tcTxStyle b="def" i="def"/>
      <a:tcStyle>
        <a:tcBdr/>
        <a:fill>
          <a:solidFill>
            <a:srgbClr val="E9EFF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 b="def" i="def"/>
      <a:tcStyle>
        <a:tcBdr/>
        <a:fill>
          <a:solidFill>
            <a:srgbClr val="F0F0F0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 b="def" i="def"/>
      <a:tcStyle>
        <a:tcBdr/>
        <a:fill>
          <a:solidFill>
            <a:srgbClr val="EBF1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08" name="Shape 108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Calibri"/>
      </a:defRPr>
    </a:lvl1pPr>
    <a:lvl2pPr indent="228600" latinLnBrk="0">
      <a:defRPr sz="1200">
        <a:latin typeface="+mj-lt"/>
        <a:ea typeface="+mj-ea"/>
        <a:cs typeface="+mj-cs"/>
        <a:sym typeface="Calibri"/>
      </a:defRPr>
    </a:lvl2pPr>
    <a:lvl3pPr indent="457200" latinLnBrk="0">
      <a:defRPr sz="1200">
        <a:latin typeface="+mj-lt"/>
        <a:ea typeface="+mj-ea"/>
        <a:cs typeface="+mj-cs"/>
        <a:sym typeface="Calibri"/>
      </a:defRPr>
    </a:lvl3pPr>
    <a:lvl4pPr indent="685800" latinLnBrk="0">
      <a:defRPr sz="1200">
        <a:latin typeface="+mj-lt"/>
        <a:ea typeface="+mj-ea"/>
        <a:cs typeface="+mj-cs"/>
        <a:sym typeface="Calibri"/>
      </a:defRPr>
    </a:lvl4pPr>
    <a:lvl5pPr indent="914400" latinLnBrk="0">
      <a:defRPr sz="1200">
        <a:latin typeface="+mj-lt"/>
        <a:ea typeface="+mj-ea"/>
        <a:cs typeface="+mj-cs"/>
        <a:sym typeface="Calibri"/>
      </a:defRPr>
    </a:lvl5pPr>
    <a:lvl6pPr indent="1143000" latinLnBrk="0">
      <a:defRPr sz="1200">
        <a:latin typeface="+mj-lt"/>
        <a:ea typeface="+mj-ea"/>
        <a:cs typeface="+mj-cs"/>
        <a:sym typeface="Calibri"/>
      </a:defRPr>
    </a:lvl6pPr>
    <a:lvl7pPr indent="1371600" latinLnBrk="0">
      <a:defRPr sz="1200">
        <a:latin typeface="+mj-lt"/>
        <a:ea typeface="+mj-ea"/>
        <a:cs typeface="+mj-cs"/>
        <a:sym typeface="Calibri"/>
      </a:defRPr>
    </a:lvl7pPr>
    <a:lvl8pPr indent="1600200" latinLnBrk="0">
      <a:defRPr sz="1200">
        <a:latin typeface="+mj-lt"/>
        <a:ea typeface="+mj-ea"/>
        <a:cs typeface="+mj-cs"/>
        <a:sym typeface="Calibri"/>
      </a:defRPr>
    </a:lvl8pPr>
    <a:lvl9pPr indent="1828800" latinLnBrk="0">
      <a:defRPr sz="1200">
        <a:latin typeface="+mj-lt"/>
        <a:ea typeface="+mj-ea"/>
        <a:cs typeface="+mj-cs"/>
        <a:sym typeface="Calibri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e du titre"/>
          <p:cNvSpPr txBox="1"/>
          <p:nvPr>
            <p:ph type="title"/>
          </p:nvPr>
        </p:nvSpPr>
        <p:spPr>
          <a:xfrm>
            <a:off x="1524000" y="1122362"/>
            <a:ext cx="9144000" cy="2387601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pPr/>
            <a:r>
              <a:t>Texte du titre</a:t>
            </a:r>
          </a:p>
        </p:txBody>
      </p:sp>
      <p:sp>
        <p:nvSpPr>
          <p:cNvPr id="14" name="Texte niveau 1…"/>
          <p:cNvSpPr txBox="1"/>
          <p:nvPr>
            <p:ph type="body" sz="quarter" idx="1"/>
          </p:nvPr>
        </p:nvSpPr>
        <p:spPr>
          <a:xfrm>
            <a:off x="1524000" y="3602037"/>
            <a:ext cx="9144000" cy="1655763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  <a:lvl2pPr marL="0" indent="457200" algn="ctr">
              <a:buSzTx/>
              <a:buFontTx/>
              <a:buNone/>
              <a:defRPr sz="2400"/>
            </a:lvl2pPr>
            <a:lvl3pPr marL="0" indent="914400" algn="ctr">
              <a:buSzTx/>
              <a:buFontTx/>
              <a:buNone/>
              <a:defRPr sz="2400"/>
            </a:lvl3pPr>
            <a:lvl4pPr marL="0" indent="1371600" algn="ctr">
              <a:buSzTx/>
              <a:buFontTx/>
              <a:buNone/>
              <a:defRPr sz="2400"/>
            </a:lvl4pPr>
            <a:lvl5pPr marL="0" indent="1828800" algn="ctr">
              <a:buSzTx/>
              <a:buFontTx/>
              <a:buNone/>
              <a:defRPr sz="2400"/>
            </a:lvl5pPr>
          </a:lstStyle>
          <a:p>
            <a:pPr/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15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1_Diapositive de titre">
    <p:bg>
      <p:bgPr>
        <a:solidFill>
          <a:srgbClr val="3E498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Numéro de diapositive"/>
          <p:cNvSpPr txBox="1"/>
          <p:nvPr>
            <p:ph type="sldNum" sz="quarter" idx="2"/>
          </p:nvPr>
        </p:nvSpPr>
        <p:spPr>
          <a:xfrm>
            <a:off x="5892800" y="6172200"/>
            <a:ext cx="2844800" cy="36830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1_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Numéro de diapositive"/>
          <p:cNvSpPr txBox="1"/>
          <p:nvPr>
            <p:ph type="sldNum" sz="quarter" idx="2"/>
          </p:nvPr>
        </p:nvSpPr>
        <p:spPr>
          <a:xfrm>
            <a:off x="11805334" y="6156642"/>
            <a:ext cx="386666" cy="396241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rgbClr val="FFFFFF"/>
                </a:solidFill>
                <a:latin typeface="Berlin Sans FB"/>
                <a:ea typeface="Berlin Sans FB"/>
                <a:cs typeface="Berlin Sans FB"/>
                <a:sym typeface="Berlin Sans FB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e du titre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Texte du titre</a:t>
            </a:r>
          </a:p>
        </p:txBody>
      </p:sp>
      <p:sp>
        <p:nvSpPr>
          <p:cNvPr id="23" name="Texte niveau 1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24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e du titre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Texte du titre</a:t>
            </a:r>
          </a:p>
        </p:txBody>
      </p:sp>
      <p:sp>
        <p:nvSpPr>
          <p:cNvPr id="32" name="Texte niveau 1…"/>
          <p:cNvSpPr txBox="1"/>
          <p:nvPr>
            <p:ph type="body" sz="quarter" idx="1"/>
          </p:nvPr>
        </p:nvSpPr>
        <p:spPr>
          <a:xfrm>
            <a:off x="831850" y="4589462"/>
            <a:ext cx="10515600" cy="15001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1pPr>
            <a:lvl2pPr marL="0" indent="457200">
              <a:buSzTx/>
              <a:buFontTx/>
              <a:buNone/>
              <a:defRPr sz="2400">
                <a:solidFill>
                  <a:srgbClr val="888888"/>
                </a:solidFill>
              </a:defRPr>
            </a:lvl2pPr>
            <a:lvl3pPr marL="0" indent="914400">
              <a:buSzTx/>
              <a:buFontTx/>
              <a:buNone/>
              <a:defRPr sz="2400">
                <a:solidFill>
                  <a:srgbClr val="888888"/>
                </a:solidFill>
              </a:defRPr>
            </a:lvl3pPr>
            <a:lvl4pPr marL="0" indent="1371600">
              <a:buSzTx/>
              <a:buFontTx/>
              <a:buNone/>
              <a:defRPr sz="2400">
                <a:solidFill>
                  <a:srgbClr val="888888"/>
                </a:solidFill>
              </a:defRPr>
            </a:lvl4pPr>
            <a:lvl5pPr marL="0" indent="1828800">
              <a:buSzTx/>
              <a:buFontTx/>
              <a:buNone/>
              <a:defRPr sz="2400">
                <a:solidFill>
                  <a:srgbClr val="888888"/>
                </a:solidFill>
              </a:defRPr>
            </a:lvl5pPr>
          </a:lstStyle>
          <a:p>
            <a:pPr/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33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exte du titre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Texte du titre</a:t>
            </a:r>
          </a:p>
        </p:txBody>
      </p:sp>
      <p:sp>
        <p:nvSpPr>
          <p:cNvPr id="41" name="Texte niveau 1…"/>
          <p:cNvSpPr txBox="1"/>
          <p:nvPr>
            <p:ph type="body"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/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42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Texte du titre"/>
          <p:cNvSpPr txBox="1"/>
          <p:nvPr>
            <p:ph type="title"/>
          </p:nvPr>
        </p:nvSpPr>
        <p:spPr>
          <a:xfrm>
            <a:off x="839787" y="365125"/>
            <a:ext cx="10515601" cy="1325563"/>
          </a:xfrm>
          <a:prstGeom prst="rect">
            <a:avLst/>
          </a:prstGeom>
        </p:spPr>
        <p:txBody>
          <a:bodyPr/>
          <a:lstStyle/>
          <a:p>
            <a:pPr/>
            <a:r>
              <a:t>Texte du titre</a:t>
            </a:r>
          </a:p>
        </p:txBody>
      </p:sp>
      <p:sp>
        <p:nvSpPr>
          <p:cNvPr id="50" name="Texte niveau 1…"/>
          <p:cNvSpPr txBox="1"/>
          <p:nvPr>
            <p:ph type="body" sz="quarter" idx="1"/>
          </p:nvPr>
        </p:nvSpPr>
        <p:spPr>
          <a:xfrm>
            <a:off x="839787" y="1681163"/>
            <a:ext cx="5157789" cy="823913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b="1" sz="2400"/>
            </a:lvl1pPr>
            <a:lvl2pPr marL="0" indent="457200">
              <a:buSzTx/>
              <a:buFontTx/>
              <a:buNone/>
              <a:defRPr b="1" sz="2400"/>
            </a:lvl2pPr>
            <a:lvl3pPr marL="0" indent="914400">
              <a:buSzTx/>
              <a:buFontTx/>
              <a:buNone/>
              <a:defRPr b="1" sz="2400"/>
            </a:lvl3pPr>
            <a:lvl4pPr marL="0" indent="1371600">
              <a:buSzTx/>
              <a:buFontTx/>
              <a:buNone/>
              <a:defRPr b="1" sz="2400"/>
            </a:lvl4pPr>
            <a:lvl5pPr marL="0" indent="1828800">
              <a:buSzTx/>
              <a:buFontTx/>
              <a:buNone/>
              <a:defRPr b="1" sz="2400"/>
            </a:lvl5pPr>
          </a:lstStyle>
          <a:p>
            <a:pPr/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51" name="Espace réservé du texte 4"/>
          <p:cNvSpPr/>
          <p:nvPr>
            <p:ph type="body" sz="quarter" idx="21"/>
          </p:nvPr>
        </p:nvSpPr>
        <p:spPr>
          <a:xfrm>
            <a:off x="6172200" y="1681163"/>
            <a:ext cx="5183188" cy="823913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  <a:defRPr b="1" sz="2400"/>
            </a:pPr>
          </a:p>
        </p:txBody>
      </p:sp>
      <p:sp>
        <p:nvSpPr>
          <p:cNvPr id="52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Texte du titre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Texte du titre</a:t>
            </a:r>
          </a:p>
        </p:txBody>
      </p:sp>
      <p:sp>
        <p:nvSpPr>
          <p:cNvPr id="60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Texte du titre"/>
          <p:cNvSpPr txBox="1"/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pPr/>
            <a:r>
              <a:t>Texte du titre</a:t>
            </a:r>
          </a:p>
        </p:txBody>
      </p:sp>
      <p:sp>
        <p:nvSpPr>
          <p:cNvPr id="75" name="Texte niveau 1…"/>
          <p:cNvSpPr txBox="1"/>
          <p:nvPr>
            <p:ph type="body" sz="half" idx="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718457" indent="-261257">
              <a:defRPr sz="3200"/>
            </a:lvl2pPr>
            <a:lvl3pPr marL="1219200" indent="-304800">
              <a:defRPr sz="3200"/>
            </a:lvl3pPr>
            <a:lvl4pPr marL="1737360" indent="-365760">
              <a:defRPr sz="3200"/>
            </a:lvl4pPr>
            <a:lvl5pPr marL="2194560" indent="-365760">
              <a:defRPr sz="3200"/>
            </a:lvl5pPr>
          </a:lstStyle>
          <a:p>
            <a:pPr/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76" name="Espace réservé du texte 3"/>
          <p:cNvSpPr/>
          <p:nvPr>
            <p:ph type="body" sz="quarter" idx="21"/>
          </p:nvPr>
        </p:nvSpPr>
        <p:spPr>
          <a:xfrm>
            <a:off x="839787" y="2057400"/>
            <a:ext cx="3932239" cy="381158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600"/>
            </a:pPr>
          </a:p>
        </p:txBody>
      </p:sp>
      <p:sp>
        <p:nvSpPr>
          <p:cNvPr id="77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Texte du titre"/>
          <p:cNvSpPr txBox="1"/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pPr/>
            <a:r>
              <a:t>Texte du titre</a:t>
            </a:r>
          </a:p>
        </p:txBody>
      </p:sp>
      <p:sp>
        <p:nvSpPr>
          <p:cNvPr id="85" name="Espace réservé pour une image  2"/>
          <p:cNvSpPr/>
          <p:nvPr>
            <p:ph type="pic" sz="half" idx="2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86" name="Texte niveau 1…"/>
          <p:cNvSpPr txBox="1"/>
          <p:nvPr>
            <p:ph type="body" sz="quarter" idx="1"/>
          </p:nvPr>
        </p:nvSpPr>
        <p:spPr>
          <a:xfrm>
            <a:off x="839787" y="2057400"/>
            <a:ext cx="3932239" cy="38115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457200">
              <a:buSzTx/>
              <a:buFontTx/>
              <a:buNone/>
              <a:defRPr sz="1600"/>
            </a:lvl2pPr>
            <a:lvl3pPr marL="0" indent="914400">
              <a:buSzTx/>
              <a:buFontTx/>
              <a:buNone/>
              <a:defRPr sz="1600"/>
            </a:lvl3pPr>
            <a:lvl4pPr marL="0" indent="1371600">
              <a:buSzTx/>
              <a:buFontTx/>
              <a:buNone/>
              <a:defRPr sz="1600"/>
            </a:lvl4pPr>
            <a:lvl5pPr marL="0" indent="1828800">
              <a:buSzTx/>
              <a:buFontTx/>
              <a:buNone/>
              <a:defRPr sz="1600"/>
            </a:lvl5pPr>
          </a:lstStyle>
          <a:p>
            <a:pPr/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87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Relationship Id="rId7" Type="http://schemas.openxmlformats.org/officeDocument/2006/relationships/slideLayout" Target="../slideLayouts/slideLayout4.xml"/><Relationship Id="rId8" Type="http://schemas.openxmlformats.org/officeDocument/2006/relationships/slideLayout" Target="../slideLayouts/slideLayout5.xml"/><Relationship Id="rId9" Type="http://schemas.openxmlformats.org/officeDocument/2006/relationships/slideLayout" Target="../slideLayouts/slideLayout6.xml"/><Relationship Id="rId10" Type="http://schemas.openxmlformats.org/officeDocument/2006/relationships/slideLayout" Target="../slideLayouts/slideLayout7.xml"/><Relationship Id="rId11" Type="http://schemas.openxmlformats.org/officeDocument/2006/relationships/slideLayout" Target="../slideLayouts/slideLayout8.xml"/><Relationship Id="rId12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e du titre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/>
          <a:p>
            <a:pPr/>
            <a:r>
              <a:t>Texte du titre</a:t>
            </a:r>
          </a:p>
        </p:txBody>
      </p:sp>
      <p:sp>
        <p:nvSpPr>
          <p:cNvPr id="3" name="Texte niveau 1…"/>
          <p:cNvSpPr txBox="1"/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/>
          <a:p>
            <a:pPr/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4" name="Freeform 4"/>
          <p:cNvSpPr/>
          <p:nvPr/>
        </p:nvSpPr>
        <p:spPr>
          <a:xfrm>
            <a:off x="0" y="5664200"/>
            <a:ext cx="12192001" cy="1193800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5" name="Freeform 5"/>
          <p:cNvSpPr/>
          <p:nvPr/>
        </p:nvSpPr>
        <p:spPr>
          <a:xfrm>
            <a:off x="10109200" y="5969000"/>
            <a:ext cx="1171912" cy="714834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6" name="Numéro de diapositive"/>
          <p:cNvSpPr txBox="1"/>
          <p:nvPr>
            <p:ph type="sldNum" sz="quarter" idx="2"/>
          </p:nvPr>
        </p:nvSpPr>
        <p:spPr>
          <a:xfrm>
            <a:off x="11095176" y="6414760"/>
            <a:ext cx="258624" cy="248305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</p:sldLayoutIdLst>
  <p:transition xmlns:p14="http://schemas.microsoft.com/office/powerpoint/2010/main" spd="med" advClick="1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723900" marR="0" indent="-2667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1234439" marR="0" indent="-320039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1727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21844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26416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30988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35560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4013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image" Target="../media/image2.pn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1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Freeform 2"/>
          <p:cNvSpPr/>
          <p:nvPr/>
        </p:nvSpPr>
        <p:spPr>
          <a:xfrm>
            <a:off x="4075005" y="960249"/>
            <a:ext cx="4041991" cy="3747262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111" name="TextBox 3"/>
          <p:cNvSpPr txBox="1"/>
          <p:nvPr/>
        </p:nvSpPr>
        <p:spPr>
          <a:xfrm>
            <a:off x="2959943" y="5098217"/>
            <a:ext cx="6272115" cy="20726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algn="ctr">
              <a:lnSpc>
                <a:spcPts val="5500"/>
              </a:lnSpc>
              <a:defRPr sz="4000">
                <a:solidFill>
                  <a:srgbClr val="FFFFFF"/>
                </a:solidFill>
                <a:latin typeface="Gagalin"/>
                <a:ea typeface="Gagalin"/>
                <a:cs typeface="Gagalin"/>
                <a:sym typeface="Gagalin"/>
              </a:defRPr>
            </a:pPr>
            <a:r>
              <a:t>RENCONTRES SANTÉ TRAVAIL </a:t>
            </a:r>
          </a:p>
          <a:p>
            <a:pPr algn="ctr">
              <a:lnSpc>
                <a:spcPts val="5500"/>
              </a:lnSpc>
              <a:defRPr sz="4000">
                <a:solidFill>
                  <a:srgbClr val="FFFFFF"/>
                </a:solidFill>
                <a:latin typeface="Gagalin"/>
                <a:ea typeface="Gagalin"/>
                <a:cs typeface="Gagalin"/>
                <a:sym typeface="Gagalin"/>
              </a:defRPr>
            </a:pPr>
            <a:r>
              <a:t>2025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Espace réservé du numéro de diapositive 8"/>
          <p:cNvSpPr txBox="1"/>
          <p:nvPr>
            <p:ph type="sldNum" sz="quarter" idx="4294967295"/>
          </p:nvPr>
        </p:nvSpPr>
        <p:spPr>
          <a:xfrm>
            <a:off x="11946597" y="6156642"/>
            <a:ext cx="245403" cy="3962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>
            <a:lvl1pPr>
              <a:defRPr sz="2000">
                <a:solidFill>
                  <a:srgbClr val="FFFFFF"/>
                </a:solidFill>
                <a:latin typeface="Berlin Sans FB"/>
                <a:ea typeface="Berlin Sans FB"/>
                <a:cs typeface="Berlin Sans FB"/>
                <a:sym typeface="Berlin Sans FB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fade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Thème Office">
  <a:themeElements>
    <a:clrScheme name="Thème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Thème Offic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Thème Office">
  <a:themeElements>
    <a:clrScheme name="Thème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Thème Offic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